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312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2" r:id="rId28"/>
    <p:sldId id="290" r:id="rId29"/>
    <p:sldId id="291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  <p:sldId id="341" r:id="rId78"/>
    <p:sldId id="342" r:id="rId79"/>
    <p:sldId id="343" r:id="rId80"/>
    <p:sldId id="344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9EDEE"/>
    <a:srgbClr val="1A1A1A"/>
    <a:srgbClr val="B1405A"/>
    <a:srgbClr val="1A9988"/>
    <a:srgbClr val="198754"/>
    <a:srgbClr val="030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7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5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1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5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2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2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8F9-176A-40DD-A82F-CDF29CADB52D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6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920" y="1021182"/>
            <a:ext cx="9144000" cy="78041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SISTEM INFORMASI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MARCHING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BAND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GEMA OASIS MAN 1 SAMARINDA BERBASIS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WEBSITE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MENGGUNAKAN METODE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WATERFALL</a:t>
            </a:r>
            <a:endParaRPr lang="en-US" sz="3200" i="1" dirty="0">
              <a:solidFill>
                <a:srgbClr val="1A1A1A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6754" y="4523244"/>
            <a:ext cx="5414332" cy="411066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Ahmad Lutfi (2109116009)</a:t>
            </a:r>
            <a:endParaRPr lang="en-US" b="1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Universitas Mulawarman - Wikipedia bahasa Indonesia, ensiklopedia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78" y="2354476"/>
            <a:ext cx="1615884" cy="16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506754" y="5249967"/>
            <a:ext cx="5414332" cy="183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Program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Studi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8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Fakultas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Teknik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Universitas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Mulawarman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2025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709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Keterbaruan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6195384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5998" y="1385070"/>
            <a:ext cx="587773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Web </a:t>
            </a:r>
            <a:endParaRPr lang="en-US" sz="14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Syukron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2024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)</a:t>
            </a:r>
            <a:endParaRPr lang="en-US" sz="1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0921" y="2725402"/>
            <a:ext cx="5877736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Membantu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pendataan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seragam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surat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menyurat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izin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dispensasi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laporan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keuangan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28131" y="4017429"/>
            <a:ext cx="3860525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Gita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Caraka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Matholi’ul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Huda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Kec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Pucakwangi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Kab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Pati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Prov.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Jawa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Tengah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0921" y="4016769"/>
            <a:ext cx="317492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CodeIgniter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28131" y="3643031"/>
            <a:ext cx="3860525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Tempat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0921" y="3643665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0921" y="2309904"/>
            <a:ext cx="3174928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Fokus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0921" y="5308136"/>
            <a:ext cx="91173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Waterfall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0921" y="4892638"/>
            <a:ext cx="1167713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6305" y="1214289"/>
            <a:ext cx="5328520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59827" y="3873203"/>
            <a:ext cx="317492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Oasis Mansa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59827" y="3498805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Tempat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9827" y="4892638"/>
            <a:ext cx="317492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59827" y="4519534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59827" y="2575833"/>
            <a:ext cx="501523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absensi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performa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penyebaran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terpusat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terkait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jadwal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kegiatan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pendaftaran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59827" y="2160335"/>
            <a:ext cx="3174928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Fokus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59160" y="1546653"/>
            <a:ext cx="4222810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Keterbaruan</a:t>
            </a:r>
            <a:endParaRPr lang="en-US" sz="1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802" y="2800552"/>
            <a:ext cx="5588397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2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TINJAUAN PUSTAKA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Terkait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98533"/>
              </p:ext>
            </p:extLst>
          </p:nvPr>
        </p:nvGraphicFramePr>
        <p:xfrm>
          <a:off x="696000" y="1395939"/>
          <a:ext cx="10800000" cy="414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/>
                <a:gridCol w="2160000"/>
                <a:gridCol w="2160000"/>
                <a:gridCol w="2160000"/>
                <a:gridCol w="2160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Marching Band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Syukron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2024)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di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Pasundan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Majalaya</a:t>
                      </a:r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Maulana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Faza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2022)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Tarumanagara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Menagemen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Ukm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Teater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Pangestu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Rifqi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Mulyanto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72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</a:tr>
              <a:tr h="2073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Caraka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Marching Band di Madrasah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Matholi’ul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Huda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Pucakwangi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meliputi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keanggotaan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MySQL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Hasil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menunjukkan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seperti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seragam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dispensasi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penyusunan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laporan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meningkatkan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efisiensi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agar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cepat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tepat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akurat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melalui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web. </a:t>
                      </a:r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layanan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perekrutan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pengurus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organisasi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memperlancar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penyampaian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UKM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Untar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dukungan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MySQL.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merancang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meningkatkan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efisiensi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Pangestu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Islam Madura (UIM).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Selain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juga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perekrutan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efektif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framework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 Maria DB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siswa-siswi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mengurangi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penggunaan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kertas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berlebihan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kinerja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kesiswaan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manual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berulang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Terkait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74434"/>
              </p:ext>
            </p:extLst>
          </p:nvPr>
        </p:nvGraphicFramePr>
        <p:xfrm>
          <a:off x="696000" y="1395939"/>
          <a:ext cx="10800000" cy="387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/>
                <a:gridCol w="2160000"/>
                <a:gridCol w="2160000"/>
                <a:gridCol w="2160000"/>
                <a:gridCol w="2160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Website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Yappika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Legok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Tangerang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Susila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UKM English Club PSDKU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Polinema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 Kediri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Laravel</a:t>
                      </a:r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(Arya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Hafizh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Tofani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Fadelis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Sukya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2023)</a:t>
                      </a:r>
                    </a:p>
                    <a:p>
                      <a:pPr algn="ctr"/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Perancangan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Sekolah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Menengah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Kejuruan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Kota Bandung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Nuryansyah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Hermawan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2021)</a:t>
                      </a: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Tari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32 Jakarta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Prototype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Riastuti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2022)</a:t>
                      </a: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Kasus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SMA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Bekasi)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Khalda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073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dibantu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menghasilkan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sebuah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website yang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memberikan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kemudahan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seperti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percepatan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pemantauan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absensi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hingga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pemberian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pelatih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digital.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English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Club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PSDKU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Politeknik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Malang (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Polinema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di Kediri.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framework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Laravel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memanfaatkan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PostgreSQL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mendukung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efisien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menyelesaikan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permasalahan</a:t>
                      </a:r>
                      <a:r>
                        <a:rPr lang="en-US" sz="9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terstrukturnya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9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Bandung.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terfokus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tentang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list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berita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alumni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setiap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dibuat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Tari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32 Jakarta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memerlukan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relatif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singkat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Prototype.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merancang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mencakup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online,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pencatatan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absensi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prestasi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prototyping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meliputi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tahapan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pengumpulan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perancangan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pengkodean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pengujian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3668" y="2120577"/>
            <a:ext cx="10294459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sekelompok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barisan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orang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memainkan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lagu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musik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sambil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berbaris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bergerak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berjalan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membentuk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visualisai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gerakan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Faradila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2024)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3667" y="3531984"/>
            <a:ext cx="10294459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gabungan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komponen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bekerjasama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memperoleh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jalur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komunikasi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kelompok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&amp;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Ridho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2020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3077692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3668" y="4943391"/>
            <a:ext cx="10294458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Keterampilan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Riset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aliyah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membekali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lulusannya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life skills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memiliki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bidang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vokasi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MAN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berdiri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1978,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ditetapkan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aliyah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Dirjen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Pendidikan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Islam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2016. 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berlokasi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 Jl.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Pangeran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Suryanata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Kelurahan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Air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Kecamatan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Ulu, Kota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Provinsi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Kalimantan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Timur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4489099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MAN 1 SAMARINDA</a:t>
            </a:r>
          </a:p>
        </p:txBody>
      </p:sp>
    </p:spTree>
    <p:extLst>
      <p:ext uri="{BB962C8B-B14F-4D97-AF65-F5344CB8AC3E}">
        <p14:creationId xmlns:p14="http://schemas.microsoft.com/office/powerpoint/2010/main" val="35736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3668" y="2120577"/>
            <a:ext cx="1029445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sekumpulan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halaman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berbentuk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digital.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tersebut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bisa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gambar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audio, video,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animasi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gabungan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semuanya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Mulyanto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2023).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Website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3667" y="3350829"/>
            <a:ext cx="5541307" cy="30469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pendekatan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sistematis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berurutan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Model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disebut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diselesaikan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sepenuhnya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berlanjut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Ada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model waterfall,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Requirement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Design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Implementation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Verification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Maintenance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2896537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6061"/>
            <a:ext cx="4591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PHP (Hypertext Preprocessor)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skrip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server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sumber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terbuka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halaman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dinamis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interaktif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utama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PHP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terletak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kemampuannya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disematkan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HTML,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integrasi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antara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konten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GeeksforGeeks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2024b).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4147611"/>
            <a:ext cx="10294458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framework PHP open-source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web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cepat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bawaan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framework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pola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arsitektur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MVC (Model-View-Controller)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membantumemisahkan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logika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data. Framework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menawarkan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menangani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aspek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routing,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otentikasi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manajemen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basis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GeeksforGeeks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2024).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693319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Visual Studio Code (VS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Code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editor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handal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Microsoft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multiplatform,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artinya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tersedia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versi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Linux, Mac,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Windows. </a:t>
            </a:r>
          </a:p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editor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JavaScript, Typescript,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Node.js,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lainnya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bantuan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plugin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dipasang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via marketplace Visual Studio Code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C++, C#, Python, Go, Java,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dst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).</a:t>
            </a:r>
            <a:r>
              <a:rPr lang="pt-BR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Ummy Gusti Salamah dalam Saputro (2021)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Visual Studio Code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4397778"/>
            <a:ext cx="10294458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Basis data (database)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umum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kumpulan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item data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berhubungan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lainnya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diorganisasikan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skema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struktur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tertentu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disimpan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keras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(hardware)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(software)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memenuhi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kegunaan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tertentu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Ginantra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N, L, W, S et al., 2020).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943486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695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2131884"/>
            <a:ext cx="10294458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Database Management System (DBMS)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pemrosesan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basis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menjalankan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diminta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Ginantra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N, L, W, S et al., 2020).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sangat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menangani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lapisan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security,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host,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izin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level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subnetmask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kata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sandi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terpenting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bersifat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gratis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&amp; David, 2021).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677592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273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Unified Model Language (UML)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standar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permodelan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menspesifikkan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mendokumentasikan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membangun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Triandini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2022).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UML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terbagi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diagram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memiliki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notasinya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masing-masing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Unified Model Language (UML)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BE43C0-A880-8DA7-6747-CD6021084DA3}"/>
              </a:ext>
            </a:extLst>
          </p:cNvPr>
          <p:cNvSpPr txBox="1"/>
          <p:nvPr/>
        </p:nvSpPr>
        <p:spPr>
          <a:xfrm>
            <a:off x="393668" y="2877511"/>
            <a:ext cx="102944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1. Use 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Case Diagram</a:t>
            </a:r>
          </a:p>
          <a:p>
            <a:pPr algn="just"/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Diagram use case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menjelaskan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semua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skenario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penggunaan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dikembangkan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,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yaitu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tentang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fungsi-fungsi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apa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bisa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dilakukan</a:t>
            </a:r>
            <a:r>
              <a:rPr lang="en-ID" sz="1600" dirty="0" smtClean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  <a:endParaRPr lang="en-ID" sz="1600" dirty="0" smtClean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2.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Activity Diagram</a:t>
            </a:r>
          </a:p>
          <a:p>
            <a:pPr algn="just"/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aktivitas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activiy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diagram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merupakan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visualisasi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perilaku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pengguna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dalam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bentuk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aktivitas-aktivitas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berinteraksi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system</a:t>
            </a:r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algn="just"/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3. Class 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</a:t>
            </a:r>
          </a:p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kelas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class diagram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diagram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memvisualisasikan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struktur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statis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4. Sequence 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</a:p>
          <a:p>
            <a:pPr algn="just"/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sekuens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penggambaran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bagaimana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bagian-bagian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berbeda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berinteraksi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berurut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use case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dieksekusi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algn="just"/>
            <a:endParaRPr lang="en-US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228600" indent="-228600" algn="ctr">
              <a:buAutoNum type="arabicPeriod"/>
            </a:pPr>
            <a:endParaRPr lang="en-ID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3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6716" y="474453"/>
            <a:ext cx="12465433" cy="46476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79" y="571365"/>
            <a:ext cx="4261643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DAFTAR ISI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9498" y="2992288"/>
            <a:ext cx="2778601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1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PENDAHULUAN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765474" y="2992827"/>
            <a:ext cx="2173949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2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TINJAUAN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746798" y="2998578"/>
            <a:ext cx="2559940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3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METODOLOGI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114114" y="2992288"/>
            <a:ext cx="1966044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4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LAMPIRAN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Menurut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Suyanto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Hanafi et al. (2020)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kriteria-kriteria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dikatakan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: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Kriteria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Situs Website Yang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ABE43C0-A880-8DA7-6747-CD6021084DA3}"/>
              </a:ext>
            </a:extLst>
          </p:cNvPr>
          <p:cNvSpPr txBox="1"/>
          <p:nvPr/>
        </p:nvSpPr>
        <p:spPr>
          <a:xfrm>
            <a:off x="393668" y="2638268"/>
            <a:ext cx="10596386" cy="373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Usability :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Pengalaman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pengguna dalam berinteraksi dengan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aplikasi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 situs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website.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Navigasi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: 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Membantu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untuk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menemukan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jalan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menjelajahi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situs website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Grafik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Visual 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Desain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setidaknya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memiliki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komposisi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warna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konsisten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Content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Konten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relevan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situs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Compatibility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kompatibel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tampilannya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(browser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Loading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Time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Functionality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situs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bekerja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aspek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teknologinya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Accesibility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bisa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dipakai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setiap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orang.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Interactivity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Dasar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interaktivitas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hyperlinks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link)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mekanisme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feedback. </a:t>
            </a:r>
            <a:endParaRPr lang="en-US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endParaRPr lang="en-ID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25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20621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Menurut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Iwan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Sudipa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dkk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Aliyah et al. (2025) User Acceptance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Testing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(UAT)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penting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UAT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memastikan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dikembangkan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memenuhi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kebutuhan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sebenarnya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diluncurkan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resmi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User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Acceptance Test (UAT)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uji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penerimaan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dimaksudkan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dokumen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bukti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software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dikembangkan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diterima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et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al., 2021).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User Acceptance Testing (UAT)</a:t>
            </a:r>
          </a:p>
        </p:txBody>
      </p:sp>
    </p:spTree>
    <p:extLst>
      <p:ext uri="{BB962C8B-B14F-4D97-AF65-F5344CB8AC3E}">
        <p14:creationId xmlns:p14="http://schemas.microsoft.com/office/powerpoint/2010/main" val="16819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Black Box Testing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berfokus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fungsionalitas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tanpa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memperhatikan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struktur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internalnya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mengidentifikasi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kesalahan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kesalahan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menu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hilang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(Muhammad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Arofiq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2023).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Testing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3935896"/>
            <a:ext cx="10294458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Beta Testing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Beta)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fase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melibatkan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pihak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ketiga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eksternal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Enstein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2022).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penyusunan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kuesioner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dibagikan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responden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Responden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jawaban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mereka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angket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skala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likert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481604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Beta Testing</a:t>
            </a:r>
          </a:p>
        </p:txBody>
      </p:sp>
    </p:spTree>
    <p:extLst>
      <p:ext uri="{BB962C8B-B14F-4D97-AF65-F5344CB8AC3E}">
        <p14:creationId xmlns:p14="http://schemas.microsoft.com/office/powerpoint/2010/main" val="2298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403" y="2800552"/>
            <a:ext cx="7343195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3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METOLODOGI PENELITIAN</a:t>
            </a:r>
          </a:p>
        </p:txBody>
      </p:sp>
    </p:spTree>
    <p:extLst>
      <p:ext uri="{BB962C8B-B14F-4D97-AF65-F5344CB8AC3E}">
        <p14:creationId xmlns:p14="http://schemas.microsoft.com/office/powerpoint/2010/main" val="16583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Tahapan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Pelaksanaan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889" y="1906438"/>
            <a:ext cx="9288222" cy="3921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51" y="2650494"/>
            <a:ext cx="7325298" cy="20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Pengumpulan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Data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889" y="1468395"/>
            <a:ext cx="9288222" cy="3526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84188" y="1823841"/>
            <a:ext cx="8223624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Pengumpulan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mengumpulkan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landasan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dikumpulkan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3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4188" y="376287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Studi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9830" y="3762871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Observasi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79455" y="3786413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Wawancara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Data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dan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72389" y="3013502"/>
            <a:ext cx="62472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Perancangan data dalam penelitian ini menggunakan 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Entity Relationship </a:t>
            </a:r>
            <a:r>
              <a:rPr lang="nn-NO" sz="16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Diagram(ERD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)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4" y="47284"/>
            <a:ext cx="6840000" cy="6763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939" y="156228"/>
            <a:ext cx="4621106" cy="37774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950" y="2683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Terdapat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17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Entitas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064" y="719067"/>
            <a:ext cx="21451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Supervisor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Coaches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Semester</a:t>
            </a:r>
            <a:endParaRPr lang="en-US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0291" y="719067"/>
            <a:ext cx="21623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Attendances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Achievement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Gallery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News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43994" y="3597215"/>
            <a:ext cx="3786996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84" y="761981"/>
            <a:ext cx="8970033" cy="96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3"/>
          <a:stretch/>
        </p:blipFill>
        <p:spPr>
          <a:xfrm>
            <a:off x="1619610" y="0"/>
            <a:ext cx="8970033" cy="40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79" y="2800552"/>
            <a:ext cx="4261643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1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PENDAHULUAN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4233" y="1322725"/>
            <a:ext cx="101635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Pembuatan perancangan proses memerlukan skema UML, di antaranya 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use case diagram, activity diagram, class diagram, dan sequence diagram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digunakan untuk menggambarkan secara rinci proses-proses yang berlangsung dalam aplikasi.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3093" y="1815590"/>
            <a:ext cx="3666227" cy="4731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Diagram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Pengunjung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/ guest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06" y="1938382"/>
            <a:ext cx="1981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9191" y="1417013"/>
            <a:ext cx="5098213" cy="4731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30" y="2097556"/>
            <a:ext cx="4407933" cy="33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191" y="1028121"/>
            <a:ext cx="5098213" cy="57177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7" y="1214290"/>
            <a:ext cx="3733180" cy="54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28202" y="1463226"/>
            <a:ext cx="5098213" cy="46394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33" y="1916043"/>
            <a:ext cx="4324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86663" y="1028120"/>
            <a:ext cx="5098213" cy="5829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57" y="1121205"/>
            <a:ext cx="3338424" cy="56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6" y="1214289"/>
            <a:ext cx="3574416" cy="5500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81" y="1214289"/>
            <a:ext cx="3965830" cy="5500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70" y="1214289"/>
            <a:ext cx="3965830" cy="55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028119"/>
            <a:ext cx="3965830" cy="5829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22" y="1028119"/>
            <a:ext cx="3965830" cy="5829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44" y="1028119"/>
            <a:ext cx="3965830" cy="5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028120"/>
            <a:ext cx="3972540" cy="582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71" y="1028118"/>
            <a:ext cx="3266529" cy="582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57" y="961442"/>
            <a:ext cx="3638550" cy="58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1095955"/>
            <a:ext cx="5358984" cy="5760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095955"/>
            <a:ext cx="5356933" cy="57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175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Latar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Belakang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0076" y="1028120"/>
            <a:ext cx="7781924" cy="4801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9" y="1905000"/>
            <a:ext cx="3048000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10076" y="1028120"/>
            <a:ext cx="7692784" cy="4252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Di zaman modern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mengubah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pekerjaan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manual,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(Al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Hasri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&amp;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Sudarmilah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2021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).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MB Oasis Mansa,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unit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di Madrasah Aliyah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4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Proses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data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kehadiran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pemberian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materi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performa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individu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manual.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sistematis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berurutan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diselesaikan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penuh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melanjutkan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berikutnya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utama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kualitas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dihasilkan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cenderung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terstruktur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(Wahid, 2020).</a:t>
            </a:r>
          </a:p>
        </p:txBody>
      </p:sp>
    </p:spTree>
    <p:extLst>
      <p:ext uri="{BB962C8B-B14F-4D97-AF65-F5344CB8AC3E}">
        <p14:creationId xmlns:p14="http://schemas.microsoft.com/office/powerpoint/2010/main" val="4102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86" y="1132894"/>
            <a:ext cx="3460428" cy="57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5" y="443345"/>
            <a:ext cx="429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5" y="1706733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Class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2" y="196320"/>
            <a:ext cx="7200000" cy="6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3" y="2165050"/>
            <a:ext cx="5660717" cy="344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59" y="1028119"/>
            <a:ext cx="4408421" cy="57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17" y="1028118"/>
            <a:ext cx="3508000" cy="582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2" y="1028118"/>
            <a:ext cx="3508000" cy="5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02" y="1028119"/>
            <a:ext cx="3507109" cy="582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7" y="1028119"/>
            <a:ext cx="3501515" cy="58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1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18" y="2078964"/>
            <a:ext cx="5511560" cy="3728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1028119"/>
            <a:ext cx="3624571" cy="58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679994"/>
            <a:ext cx="57054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294" y="1461940"/>
            <a:ext cx="7619412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Perancangan tampilan sistem disusun dalam </a:t>
            </a: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bentuk wireframe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berfungsi </a:t>
            </a: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sebagai 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gambaran awal atau acuan dalam pengembangan visual sistem. 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25612" y="1540130"/>
            <a:ext cx="4940776" cy="4630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34418" y="1197036"/>
            <a:ext cx="5928432" cy="4459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7174" y="1962849"/>
            <a:ext cx="4940776" cy="2927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4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Rumusan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Masalah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756264"/>
            <a:ext cx="7781924" cy="2574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2" y="1936879"/>
            <a:ext cx="7534275" cy="152285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latar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belakang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rumusan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“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Bagaimana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Membangun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Waterfall?”.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2019585"/>
            <a:ext cx="5417648" cy="2984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74822" y="1277114"/>
            <a:ext cx="5941952" cy="4469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6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2275374"/>
            <a:ext cx="5681118" cy="267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435" y="2152100"/>
            <a:ext cx="5682340" cy="2920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2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214289"/>
            <a:ext cx="5543069" cy="474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89421" y="1214289"/>
            <a:ext cx="5675740" cy="474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5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4600" y="2135101"/>
            <a:ext cx="5639976" cy="3256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86078" y="1660647"/>
            <a:ext cx="6305922" cy="420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2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02588"/>
            <a:ext cx="5898545" cy="3933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98545" y="1178579"/>
            <a:ext cx="6084498" cy="4057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42325"/>
            <a:ext cx="5877275" cy="3393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38931" y="1615833"/>
            <a:ext cx="6067631" cy="4046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1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52065" y="1593135"/>
            <a:ext cx="5692120" cy="3795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31788" y="1088505"/>
            <a:ext cx="5689443" cy="4805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1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4890" y="2003654"/>
            <a:ext cx="5853303" cy="2956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49350" y="1491978"/>
            <a:ext cx="5968071" cy="3980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7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784167"/>
            <a:ext cx="5665447" cy="2861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65963" y="1675728"/>
            <a:ext cx="6110547" cy="3078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7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721400"/>
            <a:ext cx="5728408" cy="2886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75277" y="1721399"/>
            <a:ext cx="5728410" cy="288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5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61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Batasan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Masalah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879550"/>
            <a:ext cx="7781924" cy="2933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3" y="2012486"/>
            <a:ext cx="7534275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dilakukan di Madrasah Aliyah Negeri 1 Samarinda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menggunakan bahasa pemrograman PHP untuk mengimplementasikan framework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Laravel.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yang dirancang ini diperuntukkan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bagi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anggota,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pelatih, pembina dan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Gema Oasis MAN 1 Samarinda, serta masyarakat umum. </a:t>
            </a:r>
            <a:endParaRPr lang="en-US" sz="16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629648"/>
            <a:ext cx="5703679" cy="3293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944464" y="1731742"/>
            <a:ext cx="6131110" cy="3089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9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5031" y="1863272"/>
            <a:ext cx="5807196" cy="2876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51894" y="1694778"/>
            <a:ext cx="6011535" cy="3213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62454"/>
            <a:ext cx="6258143" cy="346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988" y="1511198"/>
            <a:ext cx="5951012" cy="3768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3" y="1765085"/>
            <a:ext cx="5871915" cy="3251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57292" y="1744113"/>
            <a:ext cx="5634708" cy="32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5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4891" y="1796889"/>
            <a:ext cx="5954176" cy="329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049068" y="1697369"/>
            <a:ext cx="5980650" cy="3496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800184"/>
            <a:ext cx="5729574" cy="3172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747279" y="1718233"/>
            <a:ext cx="6354174" cy="333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1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426685"/>
            <a:ext cx="6104451" cy="3524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69859" y="1214290"/>
            <a:ext cx="5922141" cy="3949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6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632671"/>
            <a:ext cx="5700089" cy="3047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52869" y="1559346"/>
            <a:ext cx="6339131" cy="3193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8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23511" y="1369659"/>
            <a:ext cx="5944979" cy="3935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4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7934" y="1563190"/>
            <a:ext cx="9288222" cy="2437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60233" y="2205163"/>
            <a:ext cx="8223624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Proses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Acceptance Testing (UAT)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mencakup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Beta.</a:t>
            </a:r>
          </a:p>
        </p:txBody>
      </p:sp>
    </p:spTree>
    <p:extLst>
      <p:ext uri="{BB962C8B-B14F-4D97-AF65-F5344CB8AC3E}">
        <p14:creationId xmlns:p14="http://schemas.microsoft.com/office/powerpoint/2010/main" val="345337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Tujuan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879550"/>
            <a:ext cx="7781924" cy="2933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3" y="2012486"/>
            <a:ext cx="7534275" cy="15220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enghasilkan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internal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efektif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6" y="1028120"/>
            <a:ext cx="3955552" cy="5760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11" y="1028120"/>
            <a:ext cx="3687777" cy="57608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1" y="1028120"/>
            <a:ext cx="3775089" cy="57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0" y="1028120"/>
            <a:ext cx="3805868" cy="5764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14" y="1028120"/>
            <a:ext cx="3793864" cy="576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34" y="1028120"/>
            <a:ext cx="3778019" cy="57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9" y="1028120"/>
            <a:ext cx="3778019" cy="5764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48" y="1028120"/>
            <a:ext cx="51530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Beta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98" y="1375633"/>
            <a:ext cx="5932003" cy="52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8695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Waktu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dan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Tempat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Pelaksanaan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06" y="1369565"/>
            <a:ext cx="7207467" cy="515200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57174" y="2589445"/>
            <a:ext cx="317492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Oasis Mansa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7174" y="2215047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Tempat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7174" y="1693589"/>
            <a:ext cx="3174928" cy="33425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Januari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–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Agustus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2025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57174" y="1319191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Waktu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931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060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Daftar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Pustaka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214290"/>
            <a:ext cx="5067300" cy="5543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856" y="1214290"/>
            <a:ext cx="5019675" cy="1447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856" y="2795440"/>
            <a:ext cx="497205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060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Daftar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Pustaka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214290"/>
            <a:ext cx="5029200" cy="3476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99" y="4877085"/>
            <a:ext cx="4981575" cy="9334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25818"/>
          <a:stretch/>
        </p:blipFill>
        <p:spPr>
          <a:xfrm>
            <a:off x="6234472" y="1028121"/>
            <a:ext cx="5019675" cy="4967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060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Daftar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Pustaka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4" y="1214290"/>
            <a:ext cx="5038725" cy="14573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43432"/>
          <a:stretch/>
        </p:blipFill>
        <p:spPr>
          <a:xfrm>
            <a:off x="257174" y="2857785"/>
            <a:ext cx="4642338" cy="38794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t="60126"/>
          <a:stretch/>
        </p:blipFill>
        <p:spPr>
          <a:xfrm>
            <a:off x="6387680" y="1214290"/>
            <a:ext cx="4642338" cy="273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3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Lampiran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028120"/>
            <a:ext cx="4064660" cy="5750166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473" y="1028120"/>
            <a:ext cx="4064660" cy="5750166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772" y="2152829"/>
            <a:ext cx="3500748" cy="350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80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Lampiran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65" b="15786"/>
          <a:stretch/>
        </p:blipFill>
        <p:spPr>
          <a:xfrm>
            <a:off x="1266465" y="1371600"/>
            <a:ext cx="4751705" cy="4856672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51" b="34394"/>
          <a:stretch/>
        </p:blipFill>
        <p:spPr>
          <a:xfrm>
            <a:off x="6018170" y="1979763"/>
            <a:ext cx="4751705" cy="364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2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90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Manfaat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11677652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669" y="2576051"/>
            <a:ext cx="3479591" cy="30469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wawasan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baru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pentingnya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menunjang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pengetahuan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kemajuan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komunitas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56205" y="2576051"/>
            <a:ext cx="3479591" cy="26308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manfaat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perguruan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tinggi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mahasiswa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berkualitas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selain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koleksi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ilmiah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perpustakaan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Universitas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Mulawarman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8741" y="2576051"/>
            <a:ext cx="3479591" cy="22615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penyediaan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jelas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internal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3668" y="1520091"/>
            <a:ext cx="3479591" cy="86979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6204" y="1523570"/>
            <a:ext cx="347959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Perguruan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Tinggi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18741" y="1520091"/>
            <a:ext cx="347959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MB Oasis Mansa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204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Lampiran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0" b="13758"/>
          <a:stretch/>
        </p:blipFill>
        <p:spPr>
          <a:xfrm>
            <a:off x="961022" y="1328467"/>
            <a:ext cx="4751705" cy="4994695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39" b="18635"/>
          <a:stretch/>
        </p:blipFill>
        <p:spPr>
          <a:xfrm>
            <a:off x="6103199" y="1492369"/>
            <a:ext cx="4751705" cy="466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9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Kontribusi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11677652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669" y="2576051"/>
            <a:ext cx="3479591" cy="267765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referensi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implementasi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56205" y="2576051"/>
            <a:ext cx="3479591" cy="26308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meningkatkan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operasional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akurasi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kemudahan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acuan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serupa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8741" y="2576051"/>
            <a:ext cx="3479591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meningkatkan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mempermudah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pemantauan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perkembangan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kegiatan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Ilmu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Pengetahuan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6204" y="1669764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18741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Bisnis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2748</Words>
  <Application>Microsoft Office PowerPoint</Application>
  <PresentationFormat>Widescreen</PresentationFormat>
  <Paragraphs>305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Calibri</vt:lpstr>
      <vt:lpstr>Calibri Light</vt:lpstr>
      <vt:lpstr>Century Gothic</vt:lpstr>
      <vt:lpstr>Times New Roman</vt:lpstr>
      <vt:lpstr>Office Theme</vt:lpstr>
      <vt:lpstr>SISTEM INFORMASI MARCHING BAND GEMA OASIS MAN 1 SAMARINDA BERBASIS WEBSITE MENGGUNAKAN METODE WATERFALL</vt:lpstr>
      <vt:lpstr>DAFTAR ISI</vt:lpstr>
      <vt:lpstr>BAB 1 PENDAHULUAN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2 TINJAUAN PUSTAKA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3 METOLODOGI PENELITIAN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HAVILUDDIN</dc:creator>
  <cp:lastModifiedBy>Microsoft account</cp:lastModifiedBy>
  <cp:revision>96</cp:revision>
  <dcterms:created xsi:type="dcterms:W3CDTF">2020-06-29T02:36:11Z</dcterms:created>
  <dcterms:modified xsi:type="dcterms:W3CDTF">2025-02-17T14:10:41Z</dcterms:modified>
</cp:coreProperties>
</file>